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8404800" cy="329184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2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3A"/>
    <a:srgbClr val="1D0066"/>
    <a:srgbClr val="FF9900"/>
    <a:srgbClr val="000000"/>
    <a:srgbClr val="990033"/>
    <a:srgbClr val="FFFF66"/>
    <a:srgbClr val="FFFF00"/>
    <a:srgbClr val="B20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02" autoAdjust="0"/>
  </p:normalViewPr>
  <p:slideViewPr>
    <p:cSldViewPr snapToGrid="0">
      <p:cViewPr>
        <p:scale>
          <a:sx n="30" d="100"/>
          <a:sy n="30" d="100"/>
        </p:scale>
        <p:origin x="546" y="-690"/>
      </p:cViewPr>
      <p:guideLst>
        <p:guide orient="horz" pos="10368"/>
        <p:guide pos="12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5C8671B-4115-3CD1-73EB-165D50145D4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A9667D1B-D252-2675-2DD9-F6015F33F5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D719F0D-AE18-B397-5256-157BD9D9C68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28750" y="685800"/>
            <a:ext cx="40005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AA7993F-30DD-951F-FF3B-071A42BF215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D4F65EBE-7BAA-6A18-658C-4FD184CAAB1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A588604-6E6D-7E3A-A466-F7A48B6CEF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4B21566-E861-471C-B3CB-C38E954592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5FA34FF5-9A26-2DD1-5AFE-9F2C884085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0E8C2F1-2163-46AB-9B32-E101CA854C30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3F3FE62E-D18E-1C1D-CB20-E93E761702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04B5BE1-98FD-87E9-F971-B2F86B7E07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916" y="10226675"/>
            <a:ext cx="32642969" cy="7054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443" y="18653125"/>
            <a:ext cx="26883916" cy="84137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074107-E860-AF8A-ACDD-4DCD507C40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DBF4901-6D36-B4C2-86E8-7689C4CFE4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0A97B46-0A8C-63BB-5FBC-DF72C28679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808EC-9FBF-47DB-9EED-747CFD73BA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6304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802FCF-EBD9-D50A-039F-F22160F396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24BECF3-CA2F-B466-89C8-2403FD0521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95CB77-3CBC-23B7-F577-211584AB03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984BB-6129-4E9D-88FF-D4588C3FA3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251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843759" y="1317625"/>
            <a:ext cx="8641357" cy="280876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19685" y="1317625"/>
            <a:ext cx="25790724" cy="280876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44ABBA-0827-2213-E069-05F308035D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4580906-EE8A-A5AC-84C1-D0B2FD75D3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CF4391F-AA7C-4625-8673-930AFB0F76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339EC-7C3E-4D45-864D-1C865B809F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1473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EB51788-B044-8BF3-9D57-A2447BC5B2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4DC332-725F-7AFE-0D9C-EB8EF4C26E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3A92E8F-834F-3857-30BD-CE76130246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297DD-82C6-4AFB-A855-3BE37B732B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2232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3" y="21153439"/>
            <a:ext cx="32644358" cy="65373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3" y="13952538"/>
            <a:ext cx="32644358" cy="72009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33E69D-CA1A-0F4F-6E2C-224D60FC5F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A2ADC10-0A71-5DC4-9D6F-0E3D54F413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98F7C36-79AC-F832-BC7D-24F16A4D94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9CB6C-AFCE-49A8-BE9B-8B38270981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677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9685" y="7680325"/>
            <a:ext cx="17216041" cy="21724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69075" y="7680325"/>
            <a:ext cx="17216041" cy="21724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2273FF-7B91-D1E0-D07F-BD16C45DCF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F1745-4C2A-BD3A-A943-D45197D0DD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FA440E-8AF9-CAE0-66FB-F0930DB462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4E862-CDD9-441F-A0C2-83EAB0926D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456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19684" y="7369176"/>
            <a:ext cx="16968788" cy="3070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19684" y="10439401"/>
            <a:ext cx="16968788" cy="18965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384" y="7369176"/>
            <a:ext cx="16975732" cy="3070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384" y="10439401"/>
            <a:ext cx="16975732" cy="18965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D7B3B3C-62D7-AF4B-83E6-EA820DC4CB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DEFBE25-F06A-1C21-FF18-6A721E14DA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9D67B2D-9A0C-8440-E6A3-42F9CAD2B3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92E81-CC63-450E-A2CA-CC9E62276A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05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B8E1EE3-D412-7C18-A4B1-1D51528FFF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979BEA7-0FDC-E458-7D1D-C61A8AC6C4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E20A5FC-2E0D-37C1-4083-74D41DA9F9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4C1BBE-953A-482A-9225-964DD44875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55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B36DBD8-C530-87A5-2040-09C57BFF37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CA37E50-99CE-31E2-9730-ABB22FBCCC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C8CA1DA-C9DE-4F93-5673-17982C4ECA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76BCB8-2F51-49F0-AF14-1B94830CB1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2907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684" y="1311275"/>
            <a:ext cx="12634913" cy="55768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766" y="1311275"/>
            <a:ext cx="21469350" cy="280939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9684" y="6888163"/>
            <a:ext cx="12634913" cy="225171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9C992-96CD-7BF7-4965-40ACE20AF4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F587A2-3E97-FE36-1DE0-B9F455D28C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7DBAA2-B247-8892-252B-82089F340E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590D7-59E5-4B25-834D-BFE70F78AE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474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331" y="23042564"/>
            <a:ext cx="23043157" cy="27209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331" y="2941639"/>
            <a:ext cx="23043157" cy="197500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331" y="25763539"/>
            <a:ext cx="23043157" cy="3862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46E9F1-6EE0-FDC2-EBA2-A9AEF66CAD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514D8E-8B92-D899-EAEA-A7A4EFF7C3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157D20-52B2-393D-D102-308065BB83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DDA39-2D23-4041-A857-CE1003F8E9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3332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ECDDB06-F74E-5EF4-6269-1C9FFF0415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19288" y="1317625"/>
            <a:ext cx="3456622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8912" tIns="219456" rIns="438912" bIns="21945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B284F18-6B14-3BCE-C117-EFB15D0F73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19288" y="7680325"/>
            <a:ext cx="34566225" cy="2172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8912" tIns="219456" rIns="438912" bIns="219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8419E6D-4E71-59CA-F38A-1D6C10D204F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919288" y="29976763"/>
            <a:ext cx="8963025" cy="228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38912" tIns="219456" rIns="438912" bIns="21945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67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7F72476-9A11-8911-7D32-0E057156940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120688" y="29976763"/>
            <a:ext cx="12163425" cy="228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38912" tIns="219456" rIns="438912" bIns="21945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67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07B6AF2-000B-CE88-9F34-B2A7BCC66A8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522488" y="29976763"/>
            <a:ext cx="8963025" cy="228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38912" tIns="219456" rIns="438912" bIns="21945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700"/>
            </a:lvl1pPr>
          </a:lstStyle>
          <a:p>
            <a:pPr>
              <a:defRPr/>
            </a:pPr>
            <a:fld id="{922471E5-F551-4A96-AC9C-CEA62872A6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charset="0"/>
        </a:defRPr>
      </a:lvl6pPr>
      <a:lvl7pPr marL="914400"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charset="0"/>
        </a:defRPr>
      </a:lvl7pPr>
      <a:lvl8pPr marL="1371600"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charset="0"/>
        </a:defRPr>
      </a:lvl8pPr>
      <a:lvl9pPr marL="1828800"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charset="0"/>
        </a:defRPr>
      </a:lvl9pPr>
    </p:titleStyle>
    <p:bodyStyle>
      <a:lvl1pPr marL="1646238" indent="-1646238" algn="l" defTabSz="4389438" rtl="0" eaLnBrk="0" fontAlgn="base" hangingPunct="0">
        <a:spcBef>
          <a:spcPct val="20000"/>
        </a:spcBef>
        <a:spcAft>
          <a:spcPct val="0"/>
        </a:spcAft>
        <a:buChar char="•"/>
        <a:defRPr sz="154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3565525" indent="-1371600" algn="l" defTabSz="4389438" rtl="0" eaLnBrk="0" fontAlgn="base" hangingPunct="0">
        <a:spcBef>
          <a:spcPct val="20000"/>
        </a:spcBef>
        <a:spcAft>
          <a:spcPct val="0"/>
        </a:spcAft>
        <a:buChar char="–"/>
        <a:defRPr sz="134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5486400" indent="-1096963" algn="l" defTabSz="4389438" rtl="0" eaLnBrk="0" fontAlgn="base" hangingPunct="0">
        <a:spcBef>
          <a:spcPct val="20000"/>
        </a:spcBef>
        <a:spcAft>
          <a:spcPct val="0"/>
        </a:spcAft>
        <a:buChar char="•"/>
        <a:defRPr sz="115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7680325" indent="-1096963" algn="l" defTabSz="4389438" rtl="0" eaLnBrk="0" fontAlgn="base" hangingPunct="0">
        <a:spcBef>
          <a:spcPct val="20000"/>
        </a:spcBef>
        <a:spcAft>
          <a:spcPct val="0"/>
        </a:spcAft>
        <a:buChar char="–"/>
        <a:defRPr sz="96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9875838" indent="-1096963" algn="l" defTabSz="4389438" rtl="0" eaLnBrk="0" fontAlgn="base" hangingPunct="0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03330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6pPr>
      <a:lvl7pPr marL="107902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7pPr>
      <a:lvl8pPr marL="112474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8pPr>
      <a:lvl9pPr marL="117046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8">
            <a:extLst>
              <a:ext uri="{FF2B5EF4-FFF2-40B4-BE49-F238E27FC236}">
                <a16:creationId xmlns:a16="http://schemas.microsoft.com/office/drawing/2014/main" id="{937A3BDE-AA22-28B2-50F7-CAC345E4D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025" y="7454900"/>
            <a:ext cx="7927975" cy="2377281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defTabSz="4389438"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389438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389438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389438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389438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8600"/>
          </a:p>
        </p:txBody>
      </p:sp>
      <p:sp>
        <p:nvSpPr>
          <p:cNvPr id="3075" name="Text Box 122">
            <a:extLst>
              <a:ext uri="{FF2B5EF4-FFF2-40B4-BE49-F238E27FC236}">
                <a16:creationId xmlns:a16="http://schemas.microsoft.com/office/drawing/2014/main" id="{19079D12-EFA8-DCFF-3035-FCD0533EA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8425" y="8262938"/>
            <a:ext cx="7232650" cy="38369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GB" altLang="en-US" sz="4800" b="1">
                <a:solidFill>
                  <a:srgbClr val="B20039"/>
                </a:solidFill>
              </a:rPr>
              <a:t>Introduction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GB" altLang="en-US" sz="3200" b="1">
              <a:solidFill>
                <a:srgbClr val="006983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3600"/>
              <a:t>Insert your text here. You can place your organizations logos on either side of the title of the poster. Insert your text here. </a:t>
            </a:r>
          </a:p>
        </p:txBody>
      </p:sp>
      <p:sp>
        <p:nvSpPr>
          <p:cNvPr id="3076" name="Text Box 123">
            <a:extLst>
              <a:ext uri="{FF2B5EF4-FFF2-40B4-BE49-F238E27FC236}">
                <a16:creationId xmlns:a16="http://schemas.microsoft.com/office/drawing/2014/main" id="{29842259-5011-2722-9EF2-CEF6E3827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49" y="12512336"/>
            <a:ext cx="6969125" cy="4446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GB" altLang="en-US" sz="4800" b="1" dirty="0">
                <a:solidFill>
                  <a:srgbClr val="B20039"/>
                </a:solidFill>
              </a:rPr>
              <a:t>Purpose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GB" altLang="en-US" sz="3200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rgbClr val="000000"/>
                </a:solidFill>
              </a:rPr>
              <a:t>Insert your text here. You can place your organizations logos on either side of the title of the poster. Insert your text here.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sz="3600" dirty="0">
              <a:solidFill>
                <a:srgbClr val="006983"/>
              </a:solidFill>
            </a:endParaRPr>
          </a:p>
        </p:txBody>
      </p:sp>
      <p:sp>
        <p:nvSpPr>
          <p:cNvPr id="3077" name="Text Box 69">
            <a:extLst>
              <a:ext uri="{FF2B5EF4-FFF2-40B4-BE49-F238E27FC236}">
                <a16:creationId xmlns:a16="http://schemas.microsoft.com/office/drawing/2014/main" id="{1B7BD4FE-9DF9-739E-797B-1CDBAC358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05763" y="25865138"/>
            <a:ext cx="3249612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006983"/>
                </a:solidFill>
              </a:rPr>
              <a:t>Pre-program exit interview results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rgbClr val="006983"/>
                </a:solidFill>
              </a:rPr>
              <a:t>Work hours:  too many or not what was expected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rgbClr val="006983"/>
                </a:solidFill>
              </a:rPr>
              <a:t>Poor orientation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rgbClr val="006983"/>
                </a:solidFill>
              </a:rPr>
              <a:t>Lack of communication between departments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rgbClr val="006983"/>
                </a:solidFill>
              </a:rPr>
              <a:t>Poor leadership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rgbClr val="006983"/>
                </a:solidFill>
              </a:rPr>
              <a:t>Benefit package</a:t>
            </a:r>
          </a:p>
        </p:txBody>
      </p:sp>
      <p:sp>
        <p:nvSpPr>
          <p:cNvPr id="3078" name="Rectangle 28">
            <a:extLst>
              <a:ext uri="{FF2B5EF4-FFF2-40B4-BE49-F238E27FC236}">
                <a16:creationId xmlns:a16="http://schemas.microsoft.com/office/drawing/2014/main" id="{23FB7B3D-5C79-BFDB-8918-0F8AFEF6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3100" y="7512050"/>
            <a:ext cx="7929563" cy="2377598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defTabSz="4389438"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389438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389438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389438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389438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8600"/>
          </a:p>
        </p:txBody>
      </p:sp>
      <p:sp>
        <p:nvSpPr>
          <p:cNvPr id="3079" name="Rectangle 28">
            <a:extLst>
              <a:ext uri="{FF2B5EF4-FFF2-40B4-BE49-F238E27FC236}">
                <a16:creationId xmlns:a16="http://schemas.microsoft.com/office/drawing/2014/main" id="{DB68442A-B449-0854-6301-24ACDDE7A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6838" y="7512050"/>
            <a:ext cx="7929562" cy="2377281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defTabSz="4389438"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389438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389438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389438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389438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8600"/>
          </a:p>
        </p:txBody>
      </p:sp>
      <p:sp>
        <p:nvSpPr>
          <p:cNvPr id="3080" name="Rectangle 10">
            <a:extLst>
              <a:ext uri="{FF2B5EF4-FFF2-40B4-BE49-F238E27FC236}">
                <a16:creationId xmlns:a16="http://schemas.microsoft.com/office/drawing/2014/main" id="{9A25C38B-7E00-98C9-DA30-CE45B7166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6958923"/>
            <a:ext cx="7069138" cy="5146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>
            <a:lvl1pPr marL="381000" indent="-381000"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4800" b="1" dirty="0">
                <a:solidFill>
                  <a:srgbClr val="B20039"/>
                </a:solidFill>
              </a:rPr>
              <a:t>Methods</a:t>
            </a:r>
          </a:p>
          <a:p>
            <a:pPr eaLnBrk="1" hangingPunct="1">
              <a:spcBef>
                <a:spcPct val="50000"/>
              </a:spcBef>
              <a:buSzPct val="60000"/>
              <a:buFont typeface="Monotype Sorts" pitchFamily="2" charset="2"/>
              <a:buChar char="n"/>
            </a:pPr>
            <a:r>
              <a:rPr lang="en-US" altLang="en-US" sz="3600" dirty="0">
                <a:solidFill>
                  <a:srgbClr val="000000"/>
                </a:solidFill>
              </a:rPr>
              <a:t>Insert your text here. You can place your organizations logos on either side of the title of the poster. Insert your text here. </a:t>
            </a:r>
          </a:p>
        </p:txBody>
      </p:sp>
      <p:sp>
        <p:nvSpPr>
          <p:cNvPr id="3081" name="Rectangle 28">
            <a:extLst>
              <a:ext uri="{FF2B5EF4-FFF2-40B4-BE49-F238E27FC236}">
                <a16:creationId xmlns:a16="http://schemas.microsoft.com/office/drawing/2014/main" id="{08B61993-02C8-3CC7-AA96-02EAAB641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77025" y="7512050"/>
            <a:ext cx="7929563" cy="2377281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defTabSz="4389438"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389438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389438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389438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389438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8600"/>
          </a:p>
        </p:txBody>
      </p:sp>
      <p:sp>
        <p:nvSpPr>
          <p:cNvPr id="3083" name="Rectangle 16">
            <a:extLst>
              <a:ext uri="{FF2B5EF4-FFF2-40B4-BE49-F238E27FC236}">
                <a16:creationId xmlns:a16="http://schemas.microsoft.com/office/drawing/2014/main" id="{EB6B6DB6-C97A-B850-9AAC-4B790917A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1793" y="20501995"/>
            <a:ext cx="7359650" cy="852419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>
            <a:lvl1pPr marL="381000" indent="-381000"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4800" b="1" dirty="0">
                <a:solidFill>
                  <a:srgbClr val="B20039"/>
                </a:solidFill>
              </a:rPr>
              <a:t>Future Work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AU" altLang="en-US" sz="3600" i="1" dirty="0">
                <a:solidFill>
                  <a:srgbClr val="000000"/>
                </a:solidFill>
              </a:rPr>
              <a:t>Authors of this presentation have the following to disclose concerning possible financial or personal relationships with commercial entities that may have a direct or indirect interest in the subject matter of this presentation: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AU" altLang="en-US" sz="3600" i="1" dirty="0">
                <a:solidFill>
                  <a:srgbClr val="000000"/>
                </a:solidFill>
              </a:rPr>
              <a:t>First Name:  More text or position here</a:t>
            </a:r>
            <a:br>
              <a:rPr lang="en-AU" altLang="en-US" sz="3600" i="1" dirty="0">
                <a:solidFill>
                  <a:srgbClr val="000000"/>
                </a:solidFill>
              </a:rPr>
            </a:br>
            <a:r>
              <a:rPr lang="en-AU" altLang="en-US" sz="3600" i="1" dirty="0">
                <a:solidFill>
                  <a:srgbClr val="000000"/>
                </a:solidFill>
              </a:rPr>
              <a:t>First Name, Last:  More information goes here</a:t>
            </a:r>
          </a:p>
        </p:txBody>
      </p:sp>
      <p:sp>
        <p:nvSpPr>
          <p:cNvPr id="3084" name="Text Box 148">
            <a:extLst>
              <a:ext uri="{FF2B5EF4-FFF2-40B4-BE49-F238E27FC236}">
                <a16:creationId xmlns:a16="http://schemas.microsoft.com/office/drawing/2014/main" id="{1E0F0B74-0229-2E30-FCDD-840C011D8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925" y="8061325"/>
            <a:ext cx="7173913" cy="165436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GB" altLang="en-US" sz="4800" b="1" dirty="0">
                <a:solidFill>
                  <a:srgbClr val="B20039"/>
                </a:solidFill>
              </a:rPr>
              <a:t>Relaunch Era Analysis</a:t>
            </a:r>
            <a:endParaRPr lang="en-GB" altLang="en-US" sz="3200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GB" altLang="en-US" sz="4800" b="1" dirty="0">
              <a:solidFill>
                <a:srgbClr val="B20039"/>
              </a:solidFill>
            </a:endParaRPr>
          </a:p>
        </p:txBody>
      </p:sp>
      <p:sp>
        <p:nvSpPr>
          <p:cNvPr id="3085" name="Rectangle 40">
            <a:extLst>
              <a:ext uri="{FF2B5EF4-FFF2-40B4-BE49-F238E27FC236}">
                <a16:creationId xmlns:a16="http://schemas.microsoft.com/office/drawing/2014/main" id="{F4CEE19D-1931-0A2A-858E-295283731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700" y="976313"/>
            <a:ext cx="25038050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70165" tIns="235082" rIns="470165" bIns="235082" anchor="ctr"/>
          <a:lstStyle>
            <a:lvl1pPr defTabSz="4389438"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389438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389438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389438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389438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9600">
                <a:solidFill>
                  <a:schemeClr val="bg1"/>
                </a:solidFill>
                <a:latin typeface="Arial Black" panose="020B0A04020102020204" pitchFamily="34" charset="0"/>
              </a:rPr>
              <a:t>DC Comics Sales: A Retrospective in Another's Cinematic Age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7200">
                <a:solidFill>
                  <a:schemeClr val="bg1"/>
                </a:solidFill>
                <a:latin typeface="Arial Black" panose="020B0A04020102020204" pitchFamily="34" charset="0"/>
              </a:rPr>
              <a:t>Jacob Prince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7200">
                <a:solidFill>
                  <a:schemeClr val="bg1"/>
                </a:solidFill>
                <a:latin typeface="Arial Black" panose="020B0A04020102020204" pitchFamily="34" charset="0"/>
              </a:rPr>
              <a:t>Advisor Dr. Amanda Harsy</a:t>
            </a:r>
          </a:p>
        </p:txBody>
      </p:sp>
      <p:sp>
        <p:nvSpPr>
          <p:cNvPr id="3086" name="Text Box 148">
            <a:extLst>
              <a:ext uri="{FF2B5EF4-FFF2-40B4-BE49-F238E27FC236}">
                <a16:creationId xmlns:a16="http://schemas.microsoft.com/office/drawing/2014/main" id="{9D05DF52-CEB5-9C09-26B9-788B9C4DD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14662" y="8154307"/>
            <a:ext cx="7173913" cy="200869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GB" altLang="en-US" sz="4800" b="1" dirty="0">
                <a:solidFill>
                  <a:srgbClr val="B20039"/>
                </a:solidFill>
              </a:rPr>
              <a:t>Appearance Analysis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GB" altLang="en-US" sz="3200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sz="3600" dirty="0">
              <a:solidFill>
                <a:srgbClr val="0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C67635-E48A-DC09-4D41-DAB39C84E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002" y="9602499"/>
            <a:ext cx="7248283" cy="3191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082EDE-22E3-52FE-EB74-98A3ABFB9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0925" y="13006639"/>
            <a:ext cx="7132652" cy="2971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59D3B-E5E9-2783-407A-E527E54A3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0925" y="16257939"/>
            <a:ext cx="7135732" cy="29712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C7EF92-CDD2-3B0E-732B-2B3206ACE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0925" y="20124073"/>
            <a:ext cx="7132652" cy="33381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F53262-27B2-9126-F390-E2FFDCE1E7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0926" y="23982327"/>
            <a:ext cx="7132652" cy="3343546"/>
          </a:xfrm>
          <a:prstGeom prst="rect">
            <a:avLst/>
          </a:prstGeom>
        </p:spPr>
      </p:pic>
      <p:sp>
        <p:nvSpPr>
          <p:cNvPr id="23" name="Rectangle 10">
            <a:extLst>
              <a:ext uri="{FF2B5EF4-FFF2-40B4-BE49-F238E27FC236}">
                <a16:creationId xmlns:a16="http://schemas.microsoft.com/office/drawing/2014/main" id="{CBC6F845-2640-F5C6-4F25-7D573BD2D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1442" y="21817921"/>
            <a:ext cx="7069138" cy="5146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>
            <a:lvl1pPr marL="381000" indent="-381000"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4800" b="1" dirty="0">
                <a:solidFill>
                  <a:srgbClr val="B20039"/>
                </a:solidFill>
              </a:rPr>
              <a:t>Sorting Characters</a:t>
            </a:r>
          </a:p>
          <a:p>
            <a:pPr eaLnBrk="1" hangingPunct="1">
              <a:spcBef>
                <a:spcPct val="50000"/>
              </a:spcBef>
              <a:buSzPct val="60000"/>
              <a:buFont typeface="Monotype Sorts" pitchFamily="2" charset="2"/>
              <a:buChar char="n"/>
            </a:pPr>
            <a:r>
              <a:rPr lang="en-US" altLang="en-US" sz="3600" dirty="0">
                <a:solidFill>
                  <a:srgbClr val="000000"/>
                </a:solidFill>
              </a:rPr>
              <a:t>Insert your text here. You can place your organizations logos on either side of the title of the poster. Insert your text here.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4DFA986-B5CF-0F99-E963-51BD8CAC38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75480" y="8012883"/>
            <a:ext cx="7132652" cy="3405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02D9DD0-8B20-5E33-AD00-260973592E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83985" y="9267092"/>
            <a:ext cx="7167005" cy="3527237"/>
          </a:xfrm>
          <a:prstGeom prst="rect">
            <a:avLst/>
          </a:prstGeom>
        </p:spPr>
      </p:pic>
      <p:pic>
        <p:nvPicPr>
          <p:cNvPr id="29" name="Picture 28" descr="Qr code&#10;&#10;Description automatically generated">
            <a:extLst>
              <a:ext uri="{FF2B5EF4-FFF2-40B4-BE49-F238E27FC236}">
                <a16:creationId xmlns:a16="http://schemas.microsoft.com/office/drawing/2014/main" id="{197D8F2B-87F7-F79C-639F-D9DFE5E00D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1050" y="30389513"/>
            <a:ext cx="895350" cy="8953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8F3F68C-9A4A-A5AE-F784-B6DEF1295799}"/>
              </a:ext>
            </a:extLst>
          </p:cNvPr>
          <p:cNvSpPr txBox="1"/>
          <p:nvPr/>
        </p:nvSpPr>
        <p:spPr>
          <a:xfrm>
            <a:off x="34328100" y="30919936"/>
            <a:ext cx="809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GitHub: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2799</TotalTime>
  <Words>213</Words>
  <Application>Microsoft Office PowerPoint</Application>
  <PresentationFormat>Custom</PresentationFormat>
  <Paragraphs>26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Arial Black</vt:lpstr>
      <vt:lpstr>Monotype Sorts</vt:lpstr>
      <vt:lpstr>Default Design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scientific poster</dc:title>
  <dc:subject>Free Research Poster</dc:subject>
  <dc:creator>Graphicsland/MakeSigns.com</dc:creator>
  <cp:keywords>Free Research Poster</cp:keywords>
  <dc:description>These templates are offered for free to help your create a poster ranging from nursing research posters to psychology research posters.</dc:description>
  <cp:lastModifiedBy>Jacob Prince</cp:lastModifiedBy>
  <cp:revision>60</cp:revision>
  <cp:lastPrinted>2012-01-20T17:50:00Z</cp:lastPrinted>
  <dcterms:created xsi:type="dcterms:W3CDTF">2012-01-20T17:07:33Z</dcterms:created>
  <dcterms:modified xsi:type="dcterms:W3CDTF">2023-03-31T05:40:27Z</dcterms:modified>
  <cp:category>research posters template</cp:category>
</cp:coreProperties>
</file>